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659ECB-411C-401D-984A-05F2D28834D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8A8C5F5A-DCEF-4242-8834-713CFAF900FE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Inserire ed eliminare parchi ed animali domestici.</a:t>
          </a:r>
          <a:endParaRPr lang="en-US" dirty="0"/>
        </a:p>
      </dgm:t>
    </dgm:pt>
    <dgm:pt modelId="{6F0B2FE3-128A-4C8D-BA9D-06CF1C91513C}" type="parTrans" cxnId="{66E7A63C-E168-4566-9C71-7DBCEC4EC2E9}">
      <dgm:prSet/>
      <dgm:spPr/>
      <dgm:t>
        <a:bodyPr/>
        <a:lstStyle/>
        <a:p>
          <a:endParaRPr lang="en-US"/>
        </a:p>
      </dgm:t>
    </dgm:pt>
    <dgm:pt modelId="{429C2961-EB44-4C7A-BCDB-5BD145193304}" type="sibTrans" cxnId="{66E7A63C-E168-4566-9C71-7DBCEC4EC2E9}">
      <dgm:prSet/>
      <dgm:spPr/>
      <dgm:t>
        <a:bodyPr/>
        <a:lstStyle/>
        <a:p>
          <a:endParaRPr lang="en-US"/>
        </a:p>
      </dgm:t>
    </dgm:pt>
    <dgm:pt modelId="{664C87D2-E555-4288-9A9A-E4FBE21710B8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Visualizzare animali e parchi sulla mappa ed effettuare ricerche per luogo.</a:t>
          </a:r>
          <a:endParaRPr lang="en-US" dirty="0"/>
        </a:p>
      </dgm:t>
    </dgm:pt>
    <dgm:pt modelId="{66D87C88-CA0A-45F9-BDEB-E1F01544BCB7}" type="parTrans" cxnId="{66F622CF-0E8D-4987-8CAC-E50B0611A19F}">
      <dgm:prSet/>
      <dgm:spPr/>
      <dgm:t>
        <a:bodyPr/>
        <a:lstStyle/>
        <a:p>
          <a:endParaRPr lang="en-US"/>
        </a:p>
      </dgm:t>
    </dgm:pt>
    <dgm:pt modelId="{F27EB195-AEEC-4A59-9DA8-C33664509D2E}" type="sibTrans" cxnId="{66F622CF-0E8D-4987-8CAC-E50B0611A19F}">
      <dgm:prSet/>
      <dgm:spPr/>
      <dgm:t>
        <a:bodyPr/>
        <a:lstStyle/>
        <a:p>
          <a:endParaRPr lang="en-US"/>
        </a:p>
      </dgm:t>
    </dgm:pt>
    <dgm:pt modelId="{02F95665-7295-4D62-8FA6-94058DB4EC92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Registrare nuovi utenti ed effettuare l’accesso.</a:t>
          </a:r>
          <a:endParaRPr lang="en-US" dirty="0"/>
        </a:p>
      </dgm:t>
    </dgm:pt>
    <dgm:pt modelId="{0C1404F7-01FF-4B6A-AFAF-F4753A41DD8C}" type="parTrans" cxnId="{CBF9FFCD-BD98-4476-ACCF-FD71AC0B852C}">
      <dgm:prSet/>
      <dgm:spPr/>
      <dgm:t>
        <a:bodyPr/>
        <a:lstStyle/>
        <a:p>
          <a:endParaRPr lang="en-US"/>
        </a:p>
      </dgm:t>
    </dgm:pt>
    <dgm:pt modelId="{8B9DB818-C5E9-4774-B88C-E8D6D4C8FC8E}" type="sibTrans" cxnId="{CBF9FFCD-BD98-4476-ACCF-FD71AC0B852C}">
      <dgm:prSet/>
      <dgm:spPr/>
      <dgm:t>
        <a:bodyPr/>
        <a:lstStyle/>
        <a:p>
          <a:endParaRPr lang="en-US"/>
        </a:p>
      </dgm:t>
    </dgm:pt>
    <dgm:pt modelId="{FAF5B774-E5BD-42EA-8ED4-3B30FB9CD1E5}">
      <dgm:prSet/>
      <dgm:spPr/>
      <dgm:t>
        <a:bodyPr/>
        <a:lstStyle/>
        <a:p>
          <a:pPr>
            <a:lnSpc>
              <a:spcPct val="100000"/>
            </a:lnSpc>
          </a:pPr>
          <a:r>
            <a:rPr lang="it-IT" dirty="0"/>
            <a:t>Generare un Codice QR per ogni parco/pet e scansionarlo.</a:t>
          </a:r>
        </a:p>
      </dgm:t>
    </dgm:pt>
    <dgm:pt modelId="{B7C32B64-F6F0-4573-AC79-9D14EF508EE3}" type="parTrans" cxnId="{1A469A7D-E482-441D-8F97-E282955C54C4}">
      <dgm:prSet/>
      <dgm:spPr/>
      <dgm:t>
        <a:bodyPr/>
        <a:lstStyle/>
        <a:p>
          <a:endParaRPr lang="it-IT"/>
        </a:p>
      </dgm:t>
    </dgm:pt>
    <dgm:pt modelId="{A63CD2C4-4CA8-40A3-A629-CEE732D6077E}" type="sibTrans" cxnId="{1A469A7D-E482-441D-8F97-E282955C54C4}">
      <dgm:prSet/>
      <dgm:spPr/>
      <dgm:t>
        <a:bodyPr/>
        <a:lstStyle/>
        <a:p>
          <a:endParaRPr lang="it-IT"/>
        </a:p>
      </dgm:t>
    </dgm:pt>
    <dgm:pt modelId="{6C1F33B8-C99B-4B51-B436-F9028AD74D36}" type="pres">
      <dgm:prSet presAssocID="{1F659ECB-411C-401D-984A-05F2D28834DB}" presName="root" presStyleCnt="0">
        <dgm:presLayoutVars>
          <dgm:dir/>
          <dgm:resizeHandles val="exact"/>
        </dgm:presLayoutVars>
      </dgm:prSet>
      <dgm:spPr/>
    </dgm:pt>
    <dgm:pt modelId="{56A035E5-0FAE-4F2E-9F08-ED2A869F0CB4}" type="pres">
      <dgm:prSet presAssocID="{8A8C5F5A-DCEF-4242-8834-713CFAF900FE}" presName="compNode" presStyleCnt="0"/>
      <dgm:spPr/>
    </dgm:pt>
    <dgm:pt modelId="{2819CD79-B873-410F-A17C-FD6F59BB4AA0}" type="pres">
      <dgm:prSet presAssocID="{8A8C5F5A-DCEF-4242-8834-713CFAF900FE}" presName="bgRect" presStyleLbl="bgShp" presStyleIdx="0" presStyleCnt="4"/>
      <dgm:spPr/>
    </dgm:pt>
    <dgm:pt modelId="{AFA5910A-7140-4A0F-9393-4AD7A378AB73}" type="pres">
      <dgm:prSet presAssocID="{8A8C5F5A-DCEF-4242-8834-713CFAF900FE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ne con riempimento a tinta unita"/>
        </a:ext>
      </dgm:extLst>
    </dgm:pt>
    <dgm:pt modelId="{D55A46DA-4902-4800-B7EF-CDECE523E3A1}" type="pres">
      <dgm:prSet presAssocID="{8A8C5F5A-DCEF-4242-8834-713CFAF900FE}" presName="spaceRect" presStyleCnt="0"/>
      <dgm:spPr/>
    </dgm:pt>
    <dgm:pt modelId="{641B753C-DF90-4697-858A-5527C56AAEA8}" type="pres">
      <dgm:prSet presAssocID="{8A8C5F5A-DCEF-4242-8834-713CFAF900FE}" presName="parTx" presStyleLbl="revTx" presStyleIdx="0" presStyleCnt="4">
        <dgm:presLayoutVars>
          <dgm:chMax val="0"/>
          <dgm:chPref val="0"/>
        </dgm:presLayoutVars>
      </dgm:prSet>
      <dgm:spPr/>
    </dgm:pt>
    <dgm:pt modelId="{9B7CB0C7-AAFB-4D0C-B142-EACDF1D77820}" type="pres">
      <dgm:prSet presAssocID="{429C2961-EB44-4C7A-BCDB-5BD145193304}" presName="sibTrans" presStyleCnt="0"/>
      <dgm:spPr/>
    </dgm:pt>
    <dgm:pt modelId="{FC72BA48-725B-499F-B91E-042AAA1F166C}" type="pres">
      <dgm:prSet presAssocID="{FAF5B774-E5BD-42EA-8ED4-3B30FB9CD1E5}" presName="compNode" presStyleCnt="0"/>
      <dgm:spPr/>
    </dgm:pt>
    <dgm:pt modelId="{9E1E1720-AF10-4DA8-8568-4CFE28B7967B}" type="pres">
      <dgm:prSet presAssocID="{FAF5B774-E5BD-42EA-8ED4-3B30FB9CD1E5}" presName="bgRect" presStyleLbl="bgShp" presStyleIdx="1" presStyleCnt="4"/>
      <dgm:spPr/>
    </dgm:pt>
    <dgm:pt modelId="{AF1FB946-BC98-44C3-9E44-659A192EC93E}" type="pres">
      <dgm:prSet presAssocID="{FAF5B774-E5BD-42EA-8ED4-3B30FB9CD1E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pertura con riempimento a tinta unita"/>
        </a:ext>
      </dgm:extLst>
    </dgm:pt>
    <dgm:pt modelId="{BC57DF90-5FD6-4829-AD59-5BFBF429B693}" type="pres">
      <dgm:prSet presAssocID="{FAF5B774-E5BD-42EA-8ED4-3B30FB9CD1E5}" presName="spaceRect" presStyleCnt="0"/>
      <dgm:spPr/>
    </dgm:pt>
    <dgm:pt modelId="{F7BA0ADB-E26F-4449-9905-7CBFF92F4921}" type="pres">
      <dgm:prSet presAssocID="{FAF5B774-E5BD-42EA-8ED4-3B30FB9CD1E5}" presName="parTx" presStyleLbl="revTx" presStyleIdx="1" presStyleCnt="4">
        <dgm:presLayoutVars>
          <dgm:chMax val="0"/>
          <dgm:chPref val="0"/>
        </dgm:presLayoutVars>
      </dgm:prSet>
      <dgm:spPr/>
    </dgm:pt>
    <dgm:pt modelId="{42D6D63B-64F0-4C23-974C-07AEA70FF9FC}" type="pres">
      <dgm:prSet presAssocID="{A63CD2C4-4CA8-40A3-A629-CEE732D6077E}" presName="sibTrans" presStyleCnt="0"/>
      <dgm:spPr/>
    </dgm:pt>
    <dgm:pt modelId="{C1452D1D-366A-44B2-981B-D71527A6B8C4}" type="pres">
      <dgm:prSet presAssocID="{664C87D2-E555-4288-9A9A-E4FBE21710B8}" presName="compNode" presStyleCnt="0"/>
      <dgm:spPr/>
    </dgm:pt>
    <dgm:pt modelId="{0D498E88-10A6-4C8B-B938-B5B491622183}" type="pres">
      <dgm:prSet presAssocID="{664C87D2-E555-4288-9A9A-E4FBE21710B8}" presName="bgRect" presStyleLbl="bgShp" presStyleIdx="2" presStyleCnt="4"/>
      <dgm:spPr/>
    </dgm:pt>
    <dgm:pt modelId="{F875E91B-1B95-4EDD-A8E2-D01419F61029}" type="pres">
      <dgm:prSet presAssocID="{664C87D2-E555-4288-9A9A-E4FBE21710B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ustralia con riempimento a tinta unita"/>
        </a:ext>
      </dgm:extLst>
    </dgm:pt>
    <dgm:pt modelId="{430F5F90-BA81-4E3B-91C9-58BAAE5BC386}" type="pres">
      <dgm:prSet presAssocID="{664C87D2-E555-4288-9A9A-E4FBE21710B8}" presName="spaceRect" presStyleCnt="0"/>
      <dgm:spPr/>
    </dgm:pt>
    <dgm:pt modelId="{846F043C-D8A7-425F-8A7E-C087BC2B41A1}" type="pres">
      <dgm:prSet presAssocID="{664C87D2-E555-4288-9A9A-E4FBE21710B8}" presName="parTx" presStyleLbl="revTx" presStyleIdx="2" presStyleCnt="4">
        <dgm:presLayoutVars>
          <dgm:chMax val="0"/>
          <dgm:chPref val="0"/>
        </dgm:presLayoutVars>
      </dgm:prSet>
      <dgm:spPr/>
    </dgm:pt>
    <dgm:pt modelId="{C80CC046-6B68-4A15-955F-95564D5A17F7}" type="pres">
      <dgm:prSet presAssocID="{F27EB195-AEEC-4A59-9DA8-C33664509D2E}" presName="sibTrans" presStyleCnt="0"/>
      <dgm:spPr/>
    </dgm:pt>
    <dgm:pt modelId="{3EB4ACF0-A64A-4B38-8CD7-537AFB5DDF90}" type="pres">
      <dgm:prSet presAssocID="{02F95665-7295-4D62-8FA6-94058DB4EC92}" presName="compNode" presStyleCnt="0"/>
      <dgm:spPr/>
    </dgm:pt>
    <dgm:pt modelId="{6F022DFE-6D92-4CF8-8AFD-51C20F04C992}" type="pres">
      <dgm:prSet presAssocID="{02F95665-7295-4D62-8FA6-94058DB4EC92}" presName="bgRect" presStyleLbl="bgShp" presStyleIdx="3" presStyleCnt="4"/>
      <dgm:spPr/>
    </dgm:pt>
    <dgm:pt modelId="{3455F0CE-33EA-46B6-B567-1FD025216979}" type="pres">
      <dgm:prSet presAssocID="{02F95665-7295-4D62-8FA6-94058DB4EC9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6B331216-09BE-4C66-8477-098792409D40}" type="pres">
      <dgm:prSet presAssocID="{02F95665-7295-4D62-8FA6-94058DB4EC92}" presName="spaceRect" presStyleCnt="0"/>
      <dgm:spPr/>
    </dgm:pt>
    <dgm:pt modelId="{5816BFF4-808C-4049-9BDD-660D27ECE554}" type="pres">
      <dgm:prSet presAssocID="{02F95665-7295-4D62-8FA6-94058DB4EC92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C719EA0B-9BBA-451E-A631-A13924C9CDBB}" type="presOf" srcId="{02F95665-7295-4D62-8FA6-94058DB4EC92}" destId="{5816BFF4-808C-4049-9BDD-660D27ECE554}" srcOrd="0" destOrd="0" presId="urn:microsoft.com/office/officeart/2018/2/layout/IconVerticalSolidList"/>
    <dgm:cxn modelId="{C8BE0817-6DF7-4752-8862-134882DCA936}" type="presOf" srcId="{FAF5B774-E5BD-42EA-8ED4-3B30FB9CD1E5}" destId="{F7BA0ADB-E26F-4449-9905-7CBFF92F4921}" srcOrd="0" destOrd="0" presId="urn:microsoft.com/office/officeart/2018/2/layout/IconVerticalSolidList"/>
    <dgm:cxn modelId="{66E7A63C-E168-4566-9C71-7DBCEC4EC2E9}" srcId="{1F659ECB-411C-401D-984A-05F2D28834DB}" destId="{8A8C5F5A-DCEF-4242-8834-713CFAF900FE}" srcOrd="0" destOrd="0" parTransId="{6F0B2FE3-128A-4C8D-BA9D-06CF1C91513C}" sibTransId="{429C2961-EB44-4C7A-BCDB-5BD145193304}"/>
    <dgm:cxn modelId="{10498A3D-A88F-4A40-8E5B-81DD79B72FAE}" type="presOf" srcId="{8A8C5F5A-DCEF-4242-8834-713CFAF900FE}" destId="{641B753C-DF90-4697-858A-5527C56AAEA8}" srcOrd="0" destOrd="0" presId="urn:microsoft.com/office/officeart/2018/2/layout/IconVerticalSolidList"/>
    <dgm:cxn modelId="{1A469A7D-E482-441D-8F97-E282955C54C4}" srcId="{1F659ECB-411C-401D-984A-05F2D28834DB}" destId="{FAF5B774-E5BD-42EA-8ED4-3B30FB9CD1E5}" srcOrd="1" destOrd="0" parTransId="{B7C32B64-F6F0-4573-AC79-9D14EF508EE3}" sibTransId="{A63CD2C4-4CA8-40A3-A629-CEE732D6077E}"/>
    <dgm:cxn modelId="{574EADB8-0346-4A06-A186-2C9F7076F4F3}" type="presOf" srcId="{1F659ECB-411C-401D-984A-05F2D28834DB}" destId="{6C1F33B8-C99B-4B51-B436-F9028AD74D36}" srcOrd="0" destOrd="0" presId="urn:microsoft.com/office/officeart/2018/2/layout/IconVerticalSolidList"/>
    <dgm:cxn modelId="{CBF9FFCD-BD98-4476-ACCF-FD71AC0B852C}" srcId="{1F659ECB-411C-401D-984A-05F2D28834DB}" destId="{02F95665-7295-4D62-8FA6-94058DB4EC92}" srcOrd="3" destOrd="0" parTransId="{0C1404F7-01FF-4B6A-AFAF-F4753A41DD8C}" sibTransId="{8B9DB818-C5E9-4774-B88C-E8D6D4C8FC8E}"/>
    <dgm:cxn modelId="{66F622CF-0E8D-4987-8CAC-E50B0611A19F}" srcId="{1F659ECB-411C-401D-984A-05F2D28834DB}" destId="{664C87D2-E555-4288-9A9A-E4FBE21710B8}" srcOrd="2" destOrd="0" parTransId="{66D87C88-CA0A-45F9-BDEB-E1F01544BCB7}" sibTransId="{F27EB195-AEEC-4A59-9DA8-C33664509D2E}"/>
    <dgm:cxn modelId="{385522F2-0241-4F52-9275-590E2F3B7C3D}" type="presOf" srcId="{664C87D2-E555-4288-9A9A-E4FBE21710B8}" destId="{846F043C-D8A7-425F-8A7E-C087BC2B41A1}" srcOrd="0" destOrd="0" presId="urn:microsoft.com/office/officeart/2018/2/layout/IconVerticalSolidList"/>
    <dgm:cxn modelId="{8C558691-5C9A-4BCC-9306-828F70784761}" type="presParOf" srcId="{6C1F33B8-C99B-4B51-B436-F9028AD74D36}" destId="{56A035E5-0FAE-4F2E-9F08-ED2A869F0CB4}" srcOrd="0" destOrd="0" presId="urn:microsoft.com/office/officeart/2018/2/layout/IconVerticalSolidList"/>
    <dgm:cxn modelId="{2A6354E9-9D09-4FE2-A422-87CF88F183A9}" type="presParOf" srcId="{56A035E5-0FAE-4F2E-9F08-ED2A869F0CB4}" destId="{2819CD79-B873-410F-A17C-FD6F59BB4AA0}" srcOrd="0" destOrd="0" presId="urn:microsoft.com/office/officeart/2018/2/layout/IconVerticalSolidList"/>
    <dgm:cxn modelId="{6E006E7E-0BEC-46AA-BCCB-AF6A129B4D69}" type="presParOf" srcId="{56A035E5-0FAE-4F2E-9F08-ED2A869F0CB4}" destId="{AFA5910A-7140-4A0F-9393-4AD7A378AB73}" srcOrd="1" destOrd="0" presId="urn:microsoft.com/office/officeart/2018/2/layout/IconVerticalSolidList"/>
    <dgm:cxn modelId="{5E92B422-024B-4E87-9920-72BDAA9653C6}" type="presParOf" srcId="{56A035E5-0FAE-4F2E-9F08-ED2A869F0CB4}" destId="{D55A46DA-4902-4800-B7EF-CDECE523E3A1}" srcOrd="2" destOrd="0" presId="urn:microsoft.com/office/officeart/2018/2/layout/IconVerticalSolidList"/>
    <dgm:cxn modelId="{0B121977-65C3-4384-8C19-6D13FA90ACAD}" type="presParOf" srcId="{56A035E5-0FAE-4F2E-9F08-ED2A869F0CB4}" destId="{641B753C-DF90-4697-858A-5527C56AAEA8}" srcOrd="3" destOrd="0" presId="urn:microsoft.com/office/officeart/2018/2/layout/IconVerticalSolidList"/>
    <dgm:cxn modelId="{1905EA07-BE33-4484-AAFC-9AA8F1E2EC25}" type="presParOf" srcId="{6C1F33B8-C99B-4B51-B436-F9028AD74D36}" destId="{9B7CB0C7-AAFB-4D0C-B142-EACDF1D77820}" srcOrd="1" destOrd="0" presId="urn:microsoft.com/office/officeart/2018/2/layout/IconVerticalSolidList"/>
    <dgm:cxn modelId="{DCAC7FF9-F14E-42F9-B0E2-EA5CC4AC837A}" type="presParOf" srcId="{6C1F33B8-C99B-4B51-B436-F9028AD74D36}" destId="{FC72BA48-725B-499F-B91E-042AAA1F166C}" srcOrd="2" destOrd="0" presId="urn:microsoft.com/office/officeart/2018/2/layout/IconVerticalSolidList"/>
    <dgm:cxn modelId="{494EA4FB-084C-4397-93C4-91755593932C}" type="presParOf" srcId="{FC72BA48-725B-499F-B91E-042AAA1F166C}" destId="{9E1E1720-AF10-4DA8-8568-4CFE28B7967B}" srcOrd="0" destOrd="0" presId="urn:microsoft.com/office/officeart/2018/2/layout/IconVerticalSolidList"/>
    <dgm:cxn modelId="{D84A74F0-9CB2-4057-8732-061B8A335940}" type="presParOf" srcId="{FC72BA48-725B-499F-B91E-042AAA1F166C}" destId="{AF1FB946-BC98-44C3-9E44-659A192EC93E}" srcOrd="1" destOrd="0" presId="urn:microsoft.com/office/officeart/2018/2/layout/IconVerticalSolidList"/>
    <dgm:cxn modelId="{26567A41-032C-4DE4-B676-25C9EB82B1A7}" type="presParOf" srcId="{FC72BA48-725B-499F-B91E-042AAA1F166C}" destId="{BC57DF90-5FD6-4829-AD59-5BFBF429B693}" srcOrd="2" destOrd="0" presId="urn:microsoft.com/office/officeart/2018/2/layout/IconVerticalSolidList"/>
    <dgm:cxn modelId="{D7B1DAE8-4839-44B7-B237-2A7D44E56E02}" type="presParOf" srcId="{FC72BA48-725B-499F-B91E-042AAA1F166C}" destId="{F7BA0ADB-E26F-4449-9905-7CBFF92F4921}" srcOrd="3" destOrd="0" presId="urn:microsoft.com/office/officeart/2018/2/layout/IconVerticalSolidList"/>
    <dgm:cxn modelId="{1F065D01-43A9-48C7-8A08-A17E1D8CF58C}" type="presParOf" srcId="{6C1F33B8-C99B-4B51-B436-F9028AD74D36}" destId="{42D6D63B-64F0-4C23-974C-07AEA70FF9FC}" srcOrd="3" destOrd="0" presId="urn:microsoft.com/office/officeart/2018/2/layout/IconVerticalSolidList"/>
    <dgm:cxn modelId="{4D6BCAA9-7539-4B86-BA4A-2A33BD93BB3D}" type="presParOf" srcId="{6C1F33B8-C99B-4B51-B436-F9028AD74D36}" destId="{C1452D1D-366A-44B2-981B-D71527A6B8C4}" srcOrd="4" destOrd="0" presId="urn:microsoft.com/office/officeart/2018/2/layout/IconVerticalSolidList"/>
    <dgm:cxn modelId="{FDF564D4-BDE0-498F-819E-D7C591B7E754}" type="presParOf" srcId="{C1452D1D-366A-44B2-981B-D71527A6B8C4}" destId="{0D498E88-10A6-4C8B-B938-B5B491622183}" srcOrd="0" destOrd="0" presId="urn:microsoft.com/office/officeart/2018/2/layout/IconVerticalSolidList"/>
    <dgm:cxn modelId="{CC5EC898-015D-4C04-8B35-1E2B4D11E56A}" type="presParOf" srcId="{C1452D1D-366A-44B2-981B-D71527A6B8C4}" destId="{F875E91B-1B95-4EDD-A8E2-D01419F61029}" srcOrd="1" destOrd="0" presId="urn:microsoft.com/office/officeart/2018/2/layout/IconVerticalSolidList"/>
    <dgm:cxn modelId="{DE6FCB25-C8B2-4DB5-9AC4-DD574CBA4E35}" type="presParOf" srcId="{C1452D1D-366A-44B2-981B-D71527A6B8C4}" destId="{430F5F90-BA81-4E3B-91C9-58BAAE5BC386}" srcOrd="2" destOrd="0" presId="urn:microsoft.com/office/officeart/2018/2/layout/IconVerticalSolidList"/>
    <dgm:cxn modelId="{10A36005-D961-4F16-BBC3-E833F9A2576A}" type="presParOf" srcId="{C1452D1D-366A-44B2-981B-D71527A6B8C4}" destId="{846F043C-D8A7-425F-8A7E-C087BC2B41A1}" srcOrd="3" destOrd="0" presId="urn:microsoft.com/office/officeart/2018/2/layout/IconVerticalSolidList"/>
    <dgm:cxn modelId="{7F004ECB-F0DC-4411-A726-49DAF5F16EAC}" type="presParOf" srcId="{6C1F33B8-C99B-4B51-B436-F9028AD74D36}" destId="{C80CC046-6B68-4A15-955F-95564D5A17F7}" srcOrd="5" destOrd="0" presId="urn:microsoft.com/office/officeart/2018/2/layout/IconVerticalSolidList"/>
    <dgm:cxn modelId="{D220BC69-394F-4A20-94E8-2E6ABE078D94}" type="presParOf" srcId="{6C1F33B8-C99B-4B51-B436-F9028AD74D36}" destId="{3EB4ACF0-A64A-4B38-8CD7-537AFB5DDF90}" srcOrd="6" destOrd="0" presId="urn:microsoft.com/office/officeart/2018/2/layout/IconVerticalSolidList"/>
    <dgm:cxn modelId="{488A7AB8-4970-43F1-92C0-D444E73CB854}" type="presParOf" srcId="{3EB4ACF0-A64A-4B38-8CD7-537AFB5DDF90}" destId="{6F022DFE-6D92-4CF8-8AFD-51C20F04C992}" srcOrd="0" destOrd="0" presId="urn:microsoft.com/office/officeart/2018/2/layout/IconVerticalSolidList"/>
    <dgm:cxn modelId="{EBB3204A-9C86-4495-B1C5-7E9652729424}" type="presParOf" srcId="{3EB4ACF0-A64A-4B38-8CD7-537AFB5DDF90}" destId="{3455F0CE-33EA-46B6-B567-1FD025216979}" srcOrd="1" destOrd="0" presId="urn:microsoft.com/office/officeart/2018/2/layout/IconVerticalSolidList"/>
    <dgm:cxn modelId="{4B9627E9-A138-449E-824A-650E3E64EE75}" type="presParOf" srcId="{3EB4ACF0-A64A-4B38-8CD7-537AFB5DDF90}" destId="{6B331216-09BE-4C66-8477-098792409D40}" srcOrd="2" destOrd="0" presId="urn:microsoft.com/office/officeart/2018/2/layout/IconVerticalSolidList"/>
    <dgm:cxn modelId="{831959BC-769C-4AC1-8FAC-DC45307AE9DE}" type="presParOf" srcId="{3EB4ACF0-A64A-4B38-8CD7-537AFB5DDF90}" destId="{5816BFF4-808C-4049-9BDD-660D27ECE55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19CD79-B873-410F-A17C-FD6F59BB4AA0}">
      <dsp:nvSpPr>
        <dsp:cNvPr id="0" name=""/>
        <dsp:cNvSpPr/>
      </dsp:nvSpPr>
      <dsp:spPr>
        <a:xfrm>
          <a:off x="0" y="2009"/>
          <a:ext cx="11049000" cy="101864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A5910A-7140-4A0F-9393-4AD7A378AB73}">
      <dsp:nvSpPr>
        <dsp:cNvPr id="0" name=""/>
        <dsp:cNvSpPr/>
      </dsp:nvSpPr>
      <dsp:spPr>
        <a:xfrm>
          <a:off x="308140" y="231205"/>
          <a:ext cx="560255" cy="5602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1B753C-DF90-4697-858A-5527C56AAEA8}">
      <dsp:nvSpPr>
        <dsp:cNvPr id="0" name=""/>
        <dsp:cNvSpPr/>
      </dsp:nvSpPr>
      <dsp:spPr>
        <a:xfrm>
          <a:off x="1176535" y="2009"/>
          <a:ext cx="9872464" cy="1018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7" tIns="107807" rIns="107807" bIns="10780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Inserire ed eliminare parchi ed animali domestici.</a:t>
          </a:r>
          <a:endParaRPr lang="en-US" sz="2200" kern="1200" dirty="0"/>
        </a:p>
      </dsp:txBody>
      <dsp:txXfrm>
        <a:off x="1176535" y="2009"/>
        <a:ext cx="9872464" cy="1018645"/>
      </dsp:txXfrm>
    </dsp:sp>
    <dsp:sp modelId="{9E1E1720-AF10-4DA8-8568-4CFE28B7967B}">
      <dsp:nvSpPr>
        <dsp:cNvPr id="0" name=""/>
        <dsp:cNvSpPr/>
      </dsp:nvSpPr>
      <dsp:spPr>
        <a:xfrm>
          <a:off x="0" y="1275317"/>
          <a:ext cx="11049000" cy="101864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FB946-BC98-44C3-9E44-659A192EC93E}">
      <dsp:nvSpPr>
        <dsp:cNvPr id="0" name=""/>
        <dsp:cNvSpPr/>
      </dsp:nvSpPr>
      <dsp:spPr>
        <a:xfrm>
          <a:off x="308140" y="1504512"/>
          <a:ext cx="560255" cy="5602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BA0ADB-E26F-4449-9905-7CBFF92F4921}">
      <dsp:nvSpPr>
        <dsp:cNvPr id="0" name=""/>
        <dsp:cNvSpPr/>
      </dsp:nvSpPr>
      <dsp:spPr>
        <a:xfrm>
          <a:off x="1176535" y="1275317"/>
          <a:ext cx="9872464" cy="1018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7" tIns="107807" rIns="107807" bIns="10780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Generare un Codice QR per ogni parco/pet e scansionarlo.</a:t>
          </a:r>
        </a:p>
      </dsp:txBody>
      <dsp:txXfrm>
        <a:off x="1176535" y="1275317"/>
        <a:ext cx="9872464" cy="1018645"/>
      </dsp:txXfrm>
    </dsp:sp>
    <dsp:sp modelId="{0D498E88-10A6-4C8B-B938-B5B491622183}">
      <dsp:nvSpPr>
        <dsp:cNvPr id="0" name=""/>
        <dsp:cNvSpPr/>
      </dsp:nvSpPr>
      <dsp:spPr>
        <a:xfrm>
          <a:off x="0" y="2548624"/>
          <a:ext cx="11049000" cy="101864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75E91B-1B95-4EDD-A8E2-D01419F61029}">
      <dsp:nvSpPr>
        <dsp:cNvPr id="0" name=""/>
        <dsp:cNvSpPr/>
      </dsp:nvSpPr>
      <dsp:spPr>
        <a:xfrm>
          <a:off x="308140" y="2777819"/>
          <a:ext cx="560255" cy="5602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6F043C-D8A7-425F-8A7E-C087BC2B41A1}">
      <dsp:nvSpPr>
        <dsp:cNvPr id="0" name=""/>
        <dsp:cNvSpPr/>
      </dsp:nvSpPr>
      <dsp:spPr>
        <a:xfrm>
          <a:off x="1176535" y="2548624"/>
          <a:ext cx="9872464" cy="1018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7" tIns="107807" rIns="107807" bIns="10780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Visualizzare animali e parchi sulla mappa ed effettuare ricerche per luogo.</a:t>
          </a:r>
          <a:endParaRPr lang="en-US" sz="2200" kern="1200" dirty="0"/>
        </a:p>
      </dsp:txBody>
      <dsp:txXfrm>
        <a:off x="1176535" y="2548624"/>
        <a:ext cx="9872464" cy="1018645"/>
      </dsp:txXfrm>
    </dsp:sp>
    <dsp:sp modelId="{6F022DFE-6D92-4CF8-8AFD-51C20F04C992}">
      <dsp:nvSpPr>
        <dsp:cNvPr id="0" name=""/>
        <dsp:cNvSpPr/>
      </dsp:nvSpPr>
      <dsp:spPr>
        <a:xfrm>
          <a:off x="0" y="3821931"/>
          <a:ext cx="11049000" cy="101864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55F0CE-33EA-46B6-B567-1FD025216979}">
      <dsp:nvSpPr>
        <dsp:cNvPr id="0" name=""/>
        <dsp:cNvSpPr/>
      </dsp:nvSpPr>
      <dsp:spPr>
        <a:xfrm>
          <a:off x="308140" y="4051126"/>
          <a:ext cx="560255" cy="56025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16BFF4-808C-4049-9BDD-660D27ECE554}">
      <dsp:nvSpPr>
        <dsp:cNvPr id="0" name=""/>
        <dsp:cNvSpPr/>
      </dsp:nvSpPr>
      <dsp:spPr>
        <a:xfrm>
          <a:off x="1176535" y="3821931"/>
          <a:ext cx="9872464" cy="1018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807" tIns="107807" rIns="107807" bIns="107807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200" kern="1200" dirty="0"/>
            <a:t>Registrare nuovi utenti ed effettuare l’accesso.</a:t>
          </a:r>
          <a:endParaRPr lang="en-US" sz="2200" kern="1200" dirty="0"/>
        </a:p>
      </dsp:txBody>
      <dsp:txXfrm>
        <a:off x="1176535" y="3821931"/>
        <a:ext cx="9872464" cy="10186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g>
</file>

<file path=ppt/media/image17.jpg>
</file>

<file path=ppt/media/image18.jpeg>
</file>

<file path=ppt/media/image19.jpeg>
</file>

<file path=ppt/media/image2.png>
</file>

<file path=ppt/media/image20.jpe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74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59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01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903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483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21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5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78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246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080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56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7/12/2022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54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xing/zxing" TargetMode="External"/><Relationship Id="rId2" Type="http://schemas.openxmlformats.org/officeDocument/2006/relationships/hyperlink" Target="https://github.com/yuriy-budiyev/code-scann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3527CE-0857-4148-A439-03E1284D2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1A2D8C-15DC-733D-6AD7-7A8996652C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976228"/>
            <a:ext cx="9905999" cy="713860"/>
          </a:xfrm>
        </p:spPr>
        <p:txBody>
          <a:bodyPr anchor="ctr">
            <a:normAutofit/>
          </a:bodyPr>
          <a:lstStyle/>
          <a:p>
            <a:r>
              <a:rPr lang="it-IT" sz="4000" dirty="0"/>
              <a:t>MyPet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47D3F6D-2DDD-D3DB-FA85-2E77D0848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2614" y="5690088"/>
            <a:ext cx="6783811" cy="795208"/>
          </a:xfrm>
        </p:spPr>
        <p:txBody>
          <a:bodyPr>
            <a:normAutofit fontScale="92500"/>
          </a:bodyPr>
          <a:lstStyle/>
          <a:p>
            <a:pPr>
              <a:lnSpc>
                <a:spcPct val="140000"/>
              </a:lnSpc>
            </a:pPr>
            <a:r>
              <a:rPr lang="it-IT" dirty="0"/>
              <a:t>Presentazione progetto per la materia Programmazione di sitemi mobile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AB7226C-FC6F-5292-F554-2C44C0EE9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2965" y="523732"/>
            <a:ext cx="4457058" cy="445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126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F4A234-29BA-4B70-BFC0-64FBB64F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56C24F3-8246-5AA0-D41D-D33EE6977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62341" y="0"/>
            <a:ext cx="9343065" cy="99946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latin typeface="Arial Rounded MT Bold" panose="020F0704030504030204" pitchFamily="34" charset="0"/>
              </a:rPr>
              <a:t>Funzionalità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A16EB2-8F47-4759-A206-DA4D0FF38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6901"/>
            <a:ext cx="12192000" cy="49911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EA3746CC-547A-F71E-654E-CE8365F996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2591418"/>
              </p:ext>
            </p:extLst>
          </p:nvPr>
        </p:nvGraphicFramePr>
        <p:xfrm>
          <a:off x="571500" y="1716832"/>
          <a:ext cx="11049000" cy="4842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F4B0CCD8-16BB-27B7-D858-B70E91E18973}"/>
              </a:ext>
            </a:extLst>
          </p:cNvPr>
          <p:cNvSpPr txBox="1"/>
          <p:nvPr/>
        </p:nvSpPr>
        <p:spPr>
          <a:xfrm flipH="1">
            <a:off x="571500" y="908258"/>
            <a:ext cx="11048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MyPet è un app Android che permette di visualizzare informazioni di animali domestici e parchi pubblici, in particolare è possibile:</a:t>
            </a:r>
          </a:p>
        </p:txBody>
      </p:sp>
    </p:spTree>
    <p:extLst>
      <p:ext uri="{BB962C8B-B14F-4D97-AF65-F5344CB8AC3E}">
        <p14:creationId xmlns:p14="http://schemas.microsoft.com/office/powerpoint/2010/main" val="417092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A0E665-0DD4-4504-19C8-794D265D9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48" y="0"/>
            <a:ext cx="9634011" cy="1325563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Tecnologie utilizzate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99AD540-6121-E079-909E-4B554CDE8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" y="1028700"/>
            <a:ext cx="10858499" cy="5829300"/>
          </a:xfrm>
        </p:spPr>
        <p:txBody>
          <a:bodyPr/>
          <a:lstStyle/>
          <a:p>
            <a:r>
              <a:rPr lang="it-IT" b="1" dirty="0"/>
              <a:t>Java</a:t>
            </a:r>
            <a:r>
              <a:rPr lang="it-IT" dirty="0"/>
              <a:t>: linguaggio di programmazione ad oggetti utilizzato per realizzare l’applicativo.</a:t>
            </a:r>
          </a:p>
          <a:p>
            <a:r>
              <a:rPr lang="it-IT" b="1" dirty="0"/>
              <a:t>MaterialDesign</a:t>
            </a:r>
            <a:r>
              <a:rPr lang="it-IT" dirty="0"/>
              <a:t>: per l’implementazione di alcuni aspetti grafici.</a:t>
            </a:r>
          </a:p>
          <a:p>
            <a:r>
              <a:rPr lang="it-IT" b="1" dirty="0"/>
              <a:t>Database remoto </a:t>
            </a:r>
            <a:r>
              <a:rPr lang="it-IT" dirty="0"/>
              <a:t>con </a:t>
            </a:r>
            <a:r>
              <a:rPr lang="it-IT" b="1" dirty="0"/>
              <a:t>Firebase</a:t>
            </a:r>
            <a:r>
              <a:rPr lang="it-IT" dirty="0"/>
              <a:t>: servizio cloud di Google, sfruttate le funzioni di Realtime Database (per i dati degli oggetti) e Storage (per gli elementi multimediali).</a:t>
            </a:r>
          </a:p>
          <a:p>
            <a:r>
              <a:rPr lang="it-IT" b="1" dirty="0"/>
              <a:t>Google Maps SDK API</a:t>
            </a:r>
            <a:r>
              <a:rPr lang="it-IT" dirty="0"/>
              <a:t>: per l’implementazione e personalizzazione della mappa, sfruttando il servizio Google Service e il sensore GPS.</a:t>
            </a:r>
          </a:p>
          <a:p>
            <a:r>
              <a:rPr lang="it-IT" b="1" dirty="0"/>
              <a:t>Recycler</a:t>
            </a:r>
            <a:r>
              <a:rPr lang="it-IT" dirty="0"/>
              <a:t> </a:t>
            </a:r>
            <a:r>
              <a:rPr lang="it-IT" b="1" dirty="0"/>
              <a:t>view</a:t>
            </a:r>
            <a:r>
              <a:rPr lang="it-IT" dirty="0"/>
              <a:t>: utilizzato insieme alla Card view per mostrare le liste di elementi.</a:t>
            </a:r>
          </a:p>
          <a:p>
            <a:r>
              <a:rPr lang="it-IT" b="1" dirty="0"/>
              <a:t>QR Code</a:t>
            </a:r>
            <a:r>
              <a:rPr lang="it-IT" dirty="0"/>
              <a:t>: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it-IT" b="1" dirty="0"/>
              <a:t>Scanner QR</a:t>
            </a:r>
            <a:r>
              <a:rPr lang="it-IT" dirty="0"/>
              <a:t>: </a:t>
            </a:r>
            <a:r>
              <a:rPr lang="it-IT" dirty="0">
                <a:hlinkClick r:id="rId2"/>
              </a:rPr>
              <a:t>https://github.com/yuriy-budiyev/code-scanner</a:t>
            </a:r>
            <a:endParaRPr lang="it-IT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it-IT" b="1" dirty="0"/>
              <a:t>Generazione QR</a:t>
            </a:r>
            <a:r>
              <a:rPr lang="it-IT" dirty="0"/>
              <a:t>: </a:t>
            </a:r>
            <a:r>
              <a:rPr lang="it-IT" dirty="0">
                <a:hlinkClick r:id="rId3"/>
              </a:rPr>
              <a:t>https://github.com/zxing/zxing</a:t>
            </a:r>
            <a:endParaRPr lang="it-IT" dirty="0"/>
          </a:p>
          <a:p>
            <a:pPr lvl="1"/>
            <a:r>
              <a:rPr lang="it-IT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77033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A7D604-CFCA-602C-8090-FFAB8BA25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48" y="-45323"/>
            <a:ext cx="9634011" cy="1325563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Screenshot – Home, Mappa e Scan QR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7814165-F701-44BB-3251-ABB594E56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752" y="1296589"/>
            <a:ext cx="2359025" cy="5242279"/>
          </a:xfrm>
        </p:spPr>
      </p:pic>
      <p:pic>
        <p:nvPicPr>
          <p:cNvPr id="7" name="Immagine 6" descr="jnknvdk&#10;">
            <a:extLst>
              <a:ext uri="{FF2B5EF4-FFF2-40B4-BE49-F238E27FC236}">
                <a16:creationId xmlns:a16="http://schemas.microsoft.com/office/drawing/2014/main" id="{33BA91E6-D2DB-0DB8-F53E-34773EE5F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1296589"/>
            <a:ext cx="2359025" cy="5242279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45DB2B1-18B0-A5BE-2455-5C6C60CE76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296589"/>
            <a:ext cx="2359730" cy="524384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93B7D36D-A209-81D0-1848-193324F812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954" y="1296589"/>
            <a:ext cx="2359730" cy="524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030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F4D713FA-9E6B-69E7-42A4-D6D17C926D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722" y="1524000"/>
            <a:ext cx="1968078" cy="4849126"/>
          </a:xfr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6807EAA1-0A81-CE0F-1D25-50C14F864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875" y="0"/>
            <a:ext cx="11131550" cy="1325562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Screenshot – Registrazione, login e profilo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4253955-7F46-A5A4-78D9-FA760A082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343" y="1524000"/>
            <a:ext cx="2182107" cy="4849126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B3060287-1AD4-6970-5B40-2F06A737C9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994" y="1524000"/>
            <a:ext cx="2182107" cy="484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84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CD1D20-76EA-6360-CF61-56F69B014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789" y="0"/>
            <a:ext cx="10922127" cy="1325563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Screenshot – Inserimento Pet e Park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722C258-4B1A-B335-DEA8-EE2181D92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523" y="1152778"/>
            <a:ext cx="2378154" cy="5284787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E73AA99-AF30-F8DA-4892-FB511C2FF4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452" y="1152778"/>
            <a:ext cx="2283028" cy="528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43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9D7D7-65AF-ADA8-7511-38CA3DCE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48" y="0"/>
            <a:ext cx="9634011" cy="1325563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Screenshot – Pagina Pet e pagina Park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5F1DAEC-1A1F-79E0-9422-2BCB407039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837" y="1047748"/>
            <a:ext cx="1797498" cy="5810249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D899C1F-39D4-8AA8-7731-0847C7632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8942" y="1047747"/>
            <a:ext cx="1532000" cy="581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50798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219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Arial Rounded MT Bold</vt:lpstr>
      <vt:lpstr>Avenir Next LT Pro</vt:lpstr>
      <vt:lpstr>Modern Love</vt:lpstr>
      <vt:lpstr>BohemianVTI</vt:lpstr>
      <vt:lpstr>MyPet</vt:lpstr>
      <vt:lpstr>Funzionalità</vt:lpstr>
      <vt:lpstr>Tecnologie utilizzate</vt:lpstr>
      <vt:lpstr>Screenshot – Home, Mappa e Scan QR</vt:lpstr>
      <vt:lpstr>Screenshot – Registrazione, login e profilo</vt:lpstr>
      <vt:lpstr>Screenshot – Inserimento Pet e Park</vt:lpstr>
      <vt:lpstr>Screenshot – Pagina Pet e pagina Park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MyPet</dc:title>
  <dc:creator>Elia Zavatta</dc:creator>
  <cp:lastModifiedBy>Elia Zavatta</cp:lastModifiedBy>
  <cp:revision>10</cp:revision>
  <dcterms:created xsi:type="dcterms:W3CDTF">2022-07-08T09:59:20Z</dcterms:created>
  <dcterms:modified xsi:type="dcterms:W3CDTF">2022-07-12T15:09:16Z</dcterms:modified>
</cp:coreProperties>
</file>

<file path=docProps/thumbnail.jpeg>
</file>